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8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78" y="5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2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8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93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4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83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8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7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76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83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9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37F8-6D7E-D246-A13D-3CC12C2938B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23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437F8-6D7E-D246-A13D-3CC12C2938B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9638E-9A1D-134F-8BF4-B014D3D88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3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10">
            <a:extLst>
              <a:ext uri="{FF2B5EF4-FFF2-40B4-BE49-F238E27FC236}">
                <a16:creationId xmlns:a16="http://schemas.microsoft.com/office/drawing/2014/main" id="{295519DA-ACEB-462F-93C9-E6AA77AB63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975767"/>
              </p:ext>
            </p:extLst>
          </p:nvPr>
        </p:nvGraphicFramePr>
        <p:xfrm>
          <a:off x="73640" y="1579563"/>
          <a:ext cx="8996719" cy="1638589"/>
        </p:xfrm>
        <a:graphic>
          <a:graphicData uri="http://schemas.openxmlformats.org/drawingml/2006/table">
            <a:tbl>
              <a:tblPr/>
              <a:tblGrid>
                <a:gridCol w="219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4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4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65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02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91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205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59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Company Name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Honoraria/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Expenses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Consulting/ Advisory Board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Funded Research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Royalties/ Patent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Stock Options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Ownership/ Equity Position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Employee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Other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(please specify)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6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6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21803B-0A6B-491F-8A73-2D41B432D7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107256"/>
              </p:ext>
            </p:extLst>
          </p:nvPr>
        </p:nvGraphicFramePr>
        <p:xfrm>
          <a:off x="73640" y="584138"/>
          <a:ext cx="5908964" cy="639421"/>
        </p:xfrm>
        <a:graphic>
          <a:graphicData uri="http://schemas.openxmlformats.org/drawingml/2006/table">
            <a:tbl>
              <a:tblPr/>
              <a:tblGrid>
                <a:gridCol w="586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2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Yes, please specify: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229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35</Words>
  <Application>Microsoft Office PowerPoint</Application>
  <PresentationFormat>On-screen Show (16:9)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Christos Sideris</cp:lastModifiedBy>
  <cp:revision>1</cp:revision>
  <dcterms:created xsi:type="dcterms:W3CDTF">2018-03-27T14:33:53Z</dcterms:created>
  <dcterms:modified xsi:type="dcterms:W3CDTF">2023-01-12T11:10:52Z</dcterms:modified>
</cp:coreProperties>
</file>